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A4E"/>
    <a:srgbClr val="838084"/>
    <a:srgbClr val="4F4C88"/>
    <a:srgbClr val="1A48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7206" autoAdjust="0"/>
    <p:restoredTop sz="94660"/>
  </p:normalViewPr>
  <p:slideViewPr>
    <p:cSldViewPr snapToGrid="0" snapToObjects="1" showGuides="1">
      <p:cViewPr>
        <p:scale>
          <a:sx n="103" d="100"/>
          <a:sy n="103" d="100"/>
        </p:scale>
        <p:origin x="-1902" y="-246"/>
      </p:cViewPr>
      <p:guideLst>
        <p:guide orient="horz" pos="2160"/>
        <p:guide pos="55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8ABB2-652D-3F4F-8406-20B95B41DB98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195E5-063C-064C-9776-D24DFA6DCE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88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531" y="2288641"/>
            <a:ext cx="4786932" cy="217589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i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9953" y="2464453"/>
            <a:ext cx="8135816" cy="89616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i="0">
                <a:solidFill>
                  <a:srgbClr val="4C4A4E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0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C4A4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305803" y="6228301"/>
            <a:ext cx="643467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4CB446FF-E70C-A64D-8C04-BF4A0E80FF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506170"/>
            <a:ext cx="8229600" cy="270083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4F4C88"/>
              </a:buClr>
              <a:buSzPct val="75000"/>
              <a:buFont typeface="Wingdings" charset="2"/>
              <a:buChar char="§"/>
              <a:defRPr>
                <a:solidFill>
                  <a:srgbClr val="838084"/>
                </a:solidFill>
              </a:defRPr>
            </a:lvl1pPr>
            <a:lvl2pPr marL="742950" indent="-285750">
              <a:buClr>
                <a:srgbClr val="4F4C88"/>
              </a:buClr>
              <a:buSzPct val="75000"/>
              <a:buFont typeface="Wingdings" charset="2"/>
              <a:buChar char="§"/>
              <a:defRPr>
                <a:solidFill>
                  <a:srgbClr val="4C4A4E"/>
                </a:solidFill>
              </a:defRPr>
            </a:lvl2pPr>
            <a:lvl3pPr marL="1143000" indent="-228600">
              <a:buClr>
                <a:srgbClr val="4F4C88"/>
              </a:buClr>
              <a:buFont typeface="Wingdings" charset="2"/>
              <a:buChar char="§"/>
              <a:defRPr>
                <a:solidFill>
                  <a:srgbClr val="4C4A4E"/>
                </a:solidFill>
              </a:defRPr>
            </a:lvl3pPr>
            <a:lvl4pPr marL="1600200" indent="-228600">
              <a:buClr>
                <a:srgbClr val="4F4C88"/>
              </a:buClr>
              <a:buFont typeface="Wingdings" charset="2"/>
              <a:buChar char="§"/>
              <a:defRPr>
                <a:solidFill>
                  <a:srgbClr val="4C4A4E"/>
                </a:solidFill>
              </a:defRPr>
            </a:lvl4pPr>
            <a:lvl5pPr marL="2057400" indent="-228600">
              <a:buClr>
                <a:srgbClr val="4F4C88"/>
              </a:buClr>
              <a:buFont typeface="Wingdings" charset="2"/>
              <a:buChar char="§"/>
              <a:defRPr>
                <a:solidFill>
                  <a:srgbClr val="4C4A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no foo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0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C4A4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305803" y="6228301"/>
            <a:ext cx="643467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4CB446FF-E70C-A64D-8C04-BF4A0E80FF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506170"/>
            <a:ext cx="8229600" cy="270083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4F4C88"/>
              </a:buClr>
              <a:buSzPct val="75000"/>
              <a:buFont typeface="Wingdings" charset="2"/>
              <a:buChar char="§"/>
              <a:defRPr>
                <a:solidFill>
                  <a:srgbClr val="838084"/>
                </a:solidFill>
              </a:defRPr>
            </a:lvl1pPr>
            <a:lvl2pPr marL="742950" indent="-285750">
              <a:buClr>
                <a:srgbClr val="4F4C88"/>
              </a:buClr>
              <a:buSzPct val="75000"/>
              <a:buFont typeface="Wingdings" charset="2"/>
              <a:buChar char="§"/>
              <a:defRPr>
                <a:solidFill>
                  <a:srgbClr val="4C4A4E"/>
                </a:solidFill>
              </a:defRPr>
            </a:lvl2pPr>
            <a:lvl3pPr marL="1143000" indent="-228600">
              <a:buClr>
                <a:srgbClr val="4F4C88"/>
              </a:buClr>
              <a:buFont typeface="Wingdings" charset="2"/>
              <a:buChar char="§"/>
              <a:defRPr>
                <a:solidFill>
                  <a:srgbClr val="4C4A4E"/>
                </a:solidFill>
              </a:defRPr>
            </a:lvl3pPr>
            <a:lvl4pPr marL="1600200" indent="-228600">
              <a:buClr>
                <a:srgbClr val="4F4C88"/>
              </a:buClr>
              <a:buFont typeface="Wingdings" charset="2"/>
              <a:buChar char="§"/>
              <a:defRPr>
                <a:solidFill>
                  <a:srgbClr val="4C4A4E"/>
                </a:solidFill>
              </a:defRPr>
            </a:lvl4pPr>
            <a:lvl5pPr marL="2057400" indent="-228600">
              <a:buClr>
                <a:srgbClr val="4F4C88"/>
              </a:buClr>
              <a:buFont typeface="Wingdings" charset="2"/>
              <a:buChar char="§"/>
              <a:defRPr>
                <a:solidFill>
                  <a:srgbClr val="4C4A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rgbClr val="4F4C88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1A486E"/>
        </a:buClr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1A486E"/>
        </a:buClr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1A486E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1A486E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1A486E"/>
        </a:buClr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Gregory</dc:creator>
  <cp:lastModifiedBy>Ivan</cp:lastModifiedBy>
  <cp:revision>50</cp:revision>
  <dcterms:created xsi:type="dcterms:W3CDTF">2011-05-26T22:18:26Z</dcterms:created>
  <dcterms:modified xsi:type="dcterms:W3CDTF">2012-04-14T02:26:51Z</dcterms:modified>
</cp:coreProperties>
</file>